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DF9F-0476-334F-9EEF-6177CD2F8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385F6-953A-8B4D-BF7D-9A226CA737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F10D-2A28-EA45-AC38-49710AF8F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9BAD0-F113-4F4B-83C6-F3303FE1E348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8BA06-AC37-114F-BF9C-AF7EA861B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FD8C2-AFD0-A046-B505-454369199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344E3-DF4D-904C-965A-5036B017F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51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7DC2C-7636-684A-9388-3B9B379CE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7DA48C-45A3-5F46-B711-113A897D0D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F43C8-0540-8E45-9D02-8F0E47025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9BAD0-F113-4F4B-83C6-F3303FE1E348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ECBC7-3E52-1840-9F5F-3090B3A8D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5978E-EF6D-B143-871A-7173BFED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344E3-DF4D-904C-965A-5036B017F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05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676296-028D-9E42-B62A-BBDD603F37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7E0B0-863B-F14C-BF62-D18B70999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63AB3-DC5D-E240-A5C2-53E7EE1D5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9BAD0-F113-4F4B-83C6-F3303FE1E348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A6F62-C8C5-7642-8E8D-026009539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A49E8-A4CF-9045-81C0-DD38447C7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344E3-DF4D-904C-965A-5036B017F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9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D7C8-E27E-9043-8F7B-0B771853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72D08-F74B-244A-8B8E-C3CA3E8BE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A6792-F984-DF45-8FB1-01BCF3C32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9BAD0-F113-4F4B-83C6-F3303FE1E348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FD970-98AD-EC45-8127-556D358C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FE989-99C3-1745-BC26-F80AE0BFE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344E3-DF4D-904C-965A-5036B017F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44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4EB7-183F-864D-A56A-EA891DF97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8C203-13E9-E54F-9A8D-62DBF071D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51704-5A51-D24D-9AD5-60759B5DF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9BAD0-F113-4F4B-83C6-F3303FE1E348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592CE-A364-1E44-864F-EE7C0D6FB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FFC80-ED60-1147-A006-38F589C4D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344E3-DF4D-904C-965A-5036B017F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22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919F6-58F2-CA4F-960A-E13E3568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BA3E1-078D-8C42-9D01-0518193FE8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F6E23-2D68-4C46-B674-73680B4658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42BAD-246E-2344-91B4-C396D5EAF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9BAD0-F113-4F4B-83C6-F3303FE1E348}" type="datetimeFigureOut">
              <a:rPr lang="en-US" smtClean="0"/>
              <a:t>4/27/18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5C50A-EB3C-B646-835A-EDB16184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0A143-903C-184D-ADE3-A3B46B03F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344E3-DF4D-904C-965A-5036B017F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84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75A77-C554-8E4C-A445-1928503BD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5C83B-2904-894D-899C-4B5CD54BF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82E4CC-AF46-E44F-B0F2-EDDB90D66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AC7CA1-7C1F-A247-8328-6BBC348C3D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7D2D9F-A26F-7847-99EA-FB04E7E0A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FEA512-642A-144D-9D6B-7A76DDE8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9BAD0-F113-4F4B-83C6-F3303FE1E348}" type="datetimeFigureOut">
              <a:rPr lang="en-US" smtClean="0"/>
              <a:t>4/27/18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B54BC2-3C13-9A4A-A284-572B04DEB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EEFB9B-BA6B-FE46-AD7A-EEF6F1F28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344E3-DF4D-904C-965A-5036B017F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7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4D7A-AE5B-834C-BCA4-2A42EE945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E870C-494D-3349-9F71-C02E38D79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9BAD0-F113-4F4B-83C6-F3303FE1E348}" type="datetimeFigureOut">
              <a:rPr lang="en-US" smtClean="0"/>
              <a:t>4/27/18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8D92C-8019-9A47-A4A0-6CED23620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877EB-BB13-154A-927B-25ECE58B2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344E3-DF4D-904C-965A-5036B017F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31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2C7C55-BE04-514E-A98D-087AEF09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9BAD0-F113-4F4B-83C6-F3303FE1E348}" type="datetimeFigureOut">
              <a:rPr lang="en-US" smtClean="0"/>
              <a:t>4/27/18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B07792-283A-874C-9115-F4827641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B2607-B98E-C444-9000-FC2E6467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344E3-DF4D-904C-965A-5036B017F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48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D9CF2-B6E0-B047-9C61-0B922CB37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7C0DB-7FAC-0A46-B234-F437A1733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BD702-3DB4-D64C-8301-481B6EBD2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E770D7-1A5D-744C-81CC-29BF9E9A5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9BAD0-F113-4F4B-83C6-F3303FE1E348}" type="datetimeFigureOut">
              <a:rPr lang="en-US" smtClean="0"/>
              <a:t>4/27/18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6AE02-2833-834D-93CA-AC6203749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38D9D-E281-5D4F-9196-7AA2D380D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344E3-DF4D-904C-965A-5036B017F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58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29DE5-69C3-1A46-8632-5C7998B52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0E0CA4-B46D-9440-86DF-3E69E6A0A2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F607D-CAF7-C840-8206-B728BE9F6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A3E985-0D7F-4448-9239-328B5B057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9BAD0-F113-4F4B-83C6-F3303FE1E348}" type="datetimeFigureOut">
              <a:rPr lang="en-US" smtClean="0"/>
              <a:t>4/27/18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D7605-EAF8-7143-B4D1-D396A357C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2388B-B429-454F-8988-B892F6FBE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344E3-DF4D-904C-965A-5036B017F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55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C1D4E2-373D-3A4F-8071-5D3B90771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F5292-713C-C64A-A98F-94D1A087C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2A18A-F701-384C-BEEC-CB1AF20E26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9BAD0-F113-4F4B-83C6-F3303FE1E348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F60C1-BEBD-F843-BFE9-6A3158722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EB6F9-87D8-EB46-B444-F342D32F9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344E3-DF4D-904C-965A-5036B017F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02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72588-2117-F945-AE14-0CADA64D97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7E0784-DE11-A144-907A-04B4AC37E5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2288C6-4223-5548-A24B-6FD1E32C6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0578E7-FE0A-2D42-A544-4D4D4288D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349" y="2815005"/>
            <a:ext cx="3048000" cy="1651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2C4430-5898-724D-AEBA-DEA77A4CA161}"/>
              </a:ext>
            </a:extLst>
          </p:cNvPr>
          <p:cNvSpPr txBox="1"/>
          <p:nvPr/>
        </p:nvSpPr>
        <p:spPr>
          <a:xfrm>
            <a:off x="3625701" y="2849526"/>
            <a:ext cx="19563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Insert coefficients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Possibly Lasso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Elastic </a:t>
            </a:r>
            <a:r>
              <a:rPr lang="en-US"/>
              <a:t>Net 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294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8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Cyrus Rustomji</dc:creator>
  <cp:lastModifiedBy>Cyrus Rustomji</cp:lastModifiedBy>
  <cp:revision>2</cp:revision>
  <dcterms:created xsi:type="dcterms:W3CDTF">2018-04-27T08:31:13Z</dcterms:created>
  <dcterms:modified xsi:type="dcterms:W3CDTF">2018-04-27T09:12:24Z</dcterms:modified>
</cp:coreProperties>
</file>